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llah Hurt" userId="139aefc2511ded94" providerId="Windows Live" clId="Web-{14980DB1-4AC4-44E0-B834-7BFB8BFE31A9}"/>
    <pc:docChg chg="modSld addMainMaster delMainMaster">
      <pc:chgData name="Jamillah Hurt" userId="139aefc2511ded94" providerId="Windows Live" clId="Web-{14980DB1-4AC4-44E0-B834-7BFB8BFE31A9}" dt="2021-07-19T18:35:15.861" v="2"/>
      <pc:docMkLst>
        <pc:docMk/>
      </pc:docMkLst>
      <pc:sldChg chg="addSp delSp modSp mod setBg modClrScheme chgLayout">
        <pc:chgData name="Jamillah Hurt" userId="139aefc2511ded94" providerId="Windows Live" clId="Web-{14980DB1-4AC4-44E0-B834-7BFB8BFE31A9}" dt="2021-07-19T18:35:15.861" v="2"/>
        <pc:sldMkLst>
          <pc:docMk/>
          <pc:sldMk cId="109857222" sldId="256"/>
        </pc:sldMkLst>
        <pc:spChg chg="mod">
          <ac:chgData name="Jamillah Hurt" userId="139aefc2511ded94" providerId="Windows Live" clId="Web-{14980DB1-4AC4-44E0-B834-7BFB8BFE31A9}" dt="2021-07-19T18:35:15.861" v="2"/>
          <ac:spMkLst>
            <pc:docMk/>
            <pc:sldMk cId="109857222" sldId="256"/>
            <ac:spMk id="2" creationId="{00000000-0000-0000-0000-000000000000}"/>
          </ac:spMkLst>
        </pc:spChg>
        <pc:spChg chg="mod">
          <ac:chgData name="Jamillah Hurt" userId="139aefc2511ded94" providerId="Windows Live" clId="Web-{14980DB1-4AC4-44E0-B834-7BFB8BFE31A9}" dt="2021-07-19T18:35:15.861" v="2"/>
          <ac:spMkLst>
            <pc:docMk/>
            <pc:sldMk cId="109857222" sldId="256"/>
            <ac:spMk id="3" creationId="{00000000-0000-0000-0000-000000000000}"/>
          </ac:spMkLst>
        </pc:spChg>
        <pc:spChg chg="add">
          <ac:chgData name="Jamillah Hurt" userId="139aefc2511ded94" providerId="Windows Live" clId="Web-{14980DB1-4AC4-44E0-B834-7BFB8BFE31A9}" dt="2021-07-19T18:35:15.861" v="2"/>
          <ac:spMkLst>
            <pc:docMk/>
            <pc:sldMk cId="109857222" sldId="256"/>
            <ac:spMk id="8" creationId="{7D7A9764-CC4E-49C2-ABA4-C96398F749FF}"/>
          </ac:spMkLst>
        </pc:spChg>
        <pc:spChg chg="add del">
          <ac:chgData name="Jamillah Hurt" userId="139aefc2511ded94" providerId="Windows Live" clId="Web-{14980DB1-4AC4-44E0-B834-7BFB8BFE31A9}" dt="2021-07-19T18:35:15.751" v="1"/>
          <ac:spMkLst>
            <pc:docMk/>
            <pc:sldMk cId="109857222" sldId="256"/>
            <ac:spMk id="9" creationId="{9B37791B-B040-4694-BFDC-8DD132D86E8E}"/>
          </ac:spMkLst>
        </pc:spChg>
        <pc:spChg chg="add">
          <ac:chgData name="Jamillah Hurt" userId="139aefc2511ded94" providerId="Windows Live" clId="Web-{14980DB1-4AC4-44E0-B834-7BFB8BFE31A9}" dt="2021-07-19T18:35:15.861" v="2"/>
          <ac:spMkLst>
            <pc:docMk/>
            <pc:sldMk cId="109857222" sldId="256"/>
            <ac:spMk id="10" creationId="{A44C63E7-1821-4C50-BCAC-E6A621731E46}"/>
          </ac:spMkLst>
        </pc:spChg>
        <pc:spChg chg="add del">
          <ac:chgData name="Jamillah Hurt" userId="139aefc2511ded94" providerId="Windows Live" clId="Web-{14980DB1-4AC4-44E0-B834-7BFB8BFE31A9}" dt="2021-07-19T18:35:15.751" v="1"/>
          <ac:spMkLst>
            <pc:docMk/>
            <pc:sldMk cId="109857222" sldId="256"/>
            <ac:spMk id="11" creationId="{B9534082-2540-4B3D-8308-94E86AEC0AB3}"/>
          </ac:spMkLst>
        </pc:spChg>
        <pc:spChg chg="add">
          <ac:chgData name="Jamillah Hurt" userId="139aefc2511ded94" providerId="Windows Live" clId="Web-{14980DB1-4AC4-44E0-B834-7BFB8BFE31A9}" dt="2021-07-19T18:35:15.861" v="2"/>
          <ac:spMkLst>
            <pc:docMk/>
            <pc:sldMk cId="109857222" sldId="256"/>
            <ac:spMk id="22" creationId="{79594678-2AC3-4E14-B658-C5F647A130E7}"/>
          </ac:spMkLst>
        </pc:spChg>
        <pc:grpChg chg="add">
          <ac:chgData name="Jamillah Hurt" userId="139aefc2511ded94" providerId="Windows Live" clId="Web-{14980DB1-4AC4-44E0-B834-7BFB8BFE31A9}" dt="2021-07-19T18:35:15.861" v="2"/>
          <ac:grpSpMkLst>
            <pc:docMk/>
            <pc:sldMk cId="109857222" sldId="256"/>
            <ac:grpSpMk id="12" creationId="{89123E70-1AA5-42A4-9B80-1EC02FAA7BFD}"/>
          </ac:grpSpMkLst>
        </pc:grpChg>
        <pc:picChg chg="add del">
          <ac:chgData name="Jamillah Hurt" userId="139aefc2511ded94" providerId="Windows Live" clId="Web-{14980DB1-4AC4-44E0-B834-7BFB8BFE31A9}" dt="2021-07-19T18:35:15.751" v="1"/>
          <ac:picMkLst>
            <pc:docMk/>
            <pc:sldMk cId="109857222" sldId="256"/>
            <ac:picMk id="4" creationId="{D80F9FD2-7240-4F40-A9FE-AA84385F9C4B}"/>
          </ac:picMkLst>
        </pc:picChg>
      </pc:sldChg>
      <pc:sldMasterChg chg="add del addSldLayout delSldLayout">
        <pc:chgData name="Jamillah Hurt" userId="139aefc2511ded94" providerId="Windows Live" clId="Web-{14980DB1-4AC4-44E0-B834-7BFB8BFE31A9}" dt="2021-07-19T18:35:15.861" v="2"/>
        <pc:sldMasterMkLst>
          <pc:docMk/>
          <pc:sldMasterMk cId="2460954070" sldId="2147483660"/>
        </pc:sldMasterMkLst>
        <pc:sldLayoutChg chg="add del">
          <pc:chgData name="Jamillah Hurt" userId="139aefc2511ded94" providerId="Windows Live" clId="Web-{14980DB1-4AC4-44E0-B834-7BFB8BFE31A9}" dt="2021-07-19T18:35:15.861" v="2"/>
          <pc:sldLayoutMkLst>
            <pc:docMk/>
            <pc:sldMasterMk cId="2460954070" sldId="2147483660"/>
            <pc:sldLayoutMk cId="2385387890" sldId="2147483661"/>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949138452" sldId="2147483662"/>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2591524520" sldId="2147483663"/>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1203092039" sldId="2147483664"/>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3733172339" sldId="2147483665"/>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3210312558" sldId="2147483666"/>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3146388984" sldId="2147483667"/>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3171841454" sldId="2147483668"/>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1718958274" sldId="2147483669"/>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2202905451" sldId="2147483670"/>
          </pc:sldLayoutMkLst>
        </pc:sldLayoutChg>
        <pc:sldLayoutChg chg="add del">
          <pc:chgData name="Jamillah Hurt" userId="139aefc2511ded94" providerId="Windows Live" clId="Web-{14980DB1-4AC4-44E0-B834-7BFB8BFE31A9}" dt="2021-07-19T18:35:15.861" v="2"/>
          <pc:sldLayoutMkLst>
            <pc:docMk/>
            <pc:sldMasterMk cId="2460954070" sldId="2147483660"/>
            <pc:sldLayoutMk cId="3479445657" sldId="2147483671"/>
          </pc:sldLayoutMkLst>
        </pc:sldLayoutChg>
      </pc:sldMasterChg>
      <pc:sldMasterChg chg="add del replId addSldLayout delSldLayout">
        <pc:chgData name="Jamillah Hurt" userId="139aefc2511ded94" providerId="Windows Live" clId="Web-{14980DB1-4AC4-44E0-B834-7BFB8BFE31A9}" dt="2021-07-19T18:35:15.751" v="1"/>
        <pc:sldMasterMkLst>
          <pc:docMk/>
          <pc:sldMasterMk cId="1303021693" sldId="2147483672"/>
        </pc:sldMasterMkLst>
        <pc:sldLayoutChg chg="add del">
          <pc:chgData name="Jamillah Hurt" userId="139aefc2511ded94" providerId="Windows Live" clId="Web-{14980DB1-4AC4-44E0-B834-7BFB8BFE31A9}" dt="2021-07-19T18:35:15.751" v="1"/>
          <pc:sldLayoutMkLst>
            <pc:docMk/>
            <pc:sldMasterMk cId="1303021693" sldId="2147483672"/>
            <pc:sldLayoutMk cId="940670702" sldId="2147483673"/>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1613129674" sldId="2147483674"/>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2074214587" sldId="2147483675"/>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1621699093" sldId="2147483676"/>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1710843760" sldId="2147483677"/>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1505045085" sldId="2147483678"/>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1837682397" sldId="2147483679"/>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3496614646" sldId="2147483680"/>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1068569136" sldId="2147483681"/>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3619949069" sldId="2147483682"/>
          </pc:sldLayoutMkLst>
        </pc:sldLayoutChg>
        <pc:sldLayoutChg chg="add del replId">
          <pc:chgData name="Jamillah Hurt" userId="139aefc2511ded94" providerId="Windows Live" clId="Web-{14980DB1-4AC4-44E0-B834-7BFB8BFE31A9}" dt="2021-07-19T18:35:15.751" v="1"/>
          <pc:sldLayoutMkLst>
            <pc:docMk/>
            <pc:sldMasterMk cId="1303021693" sldId="2147483672"/>
            <pc:sldLayoutMk cId="2631531840" sldId="2147483683"/>
          </pc:sldLayoutMkLst>
        </pc:sldLayoutChg>
      </pc:sldMasterChg>
      <pc:sldMasterChg chg="add addSldLayout">
        <pc:chgData name="Jamillah Hurt" userId="139aefc2511ded94" providerId="Windows Live" clId="Web-{14980DB1-4AC4-44E0-B834-7BFB8BFE31A9}" dt="2021-07-19T18:35:15.861" v="2"/>
        <pc:sldMasterMkLst>
          <pc:docMk/>
          <pc:sldMasterMk cId="1676940562" sldId="2147483685"/>
        </pc:sldMasterMkLst>
        <pc:sldLayoutChg chg="add">
          <pc:chgData name="Jamillah Hurt" userId="139aefc2511ded94" providerId="Windows Live" clId="Web-{14980DB1-4AC4-44E0-B834-7BFB8BFE31A9}" dt="2021-07-19T18:35:15.861" v="2"/>
          <pc:sldLayoutMkLst>
            <pc:docMk/>
            <pc:sldMasterMk cId="1676940562" sldId="2147483685"/>
            <pc:sldLayoutMk cId="3383150664" sldId="2147483674"/>
          </pc:sldLayoutMkLst>
        </pc:sldLayoutChg>
        <pc:sldLayoutChg chg="add">
          <pc:chgData name="Jamillah Hurt" userId="139aefc2511ded94" providerId="Windows Live" clId="Web-{14980DB1-4AC4-44E0-B834-7BFB8BFE31A9}" dt="2021-07-19T18:35:15.861" v="2"/>
          <pc:sldLayoutMkLst>
            <pc:docMk/>
            <pc:sldMasterMk cId="1676940562" sldId="2147483685"/>
            <pc:sldLayoutMk cId="4084290922" sldId="2147483675"/>
          </pc:sldLayoutMkLst>
        </pc:sldLayoutChg>
        <pc:sldLayoutChg chg="add">
          <pc:chgData name="Jamillah Hurt" userId="139aefc2511ded94" providerId="Windows Live" clId="Web-{14980DB1-4AC4-44E0-B834-7BFB8BFE31A9}" dt="2021-07-19T18:35:15.861" v="2"/>
          <pc:sldLayoutMkLst>
            <pc:docMk/>
            <pc:sldMasterMk cId="1676940562" sldId="2147483685"/>
            <pc:sldLayoutMk cId="989657083" sldId="2147483676"/>
          </pc:sldLayoutMkLst>
        </pc:sldLayoutChg>
        <pc:sldLayoutChg chg="add">
          <pc:chgData name="Jamillah Hurt" userId="139aefc2511ded94" providerId="Windows Live" clId="Web-{14980DB1-4AC4-44E0-B834-7BFB8BFE31A9}" dt="2021-07-19T18:35:15.861" v="2"/>
          <pc:sldLayoutMkLst>
            <pc:docMk/>
            <pc:sldMasterMk cId="1676940562" sldId="2147483685"/>
            <pc:sldLayoutMk cId="109870828" sldId="2147483677"/>
          </pc:sldLayoutMkLst>
        </pc:sldLayoutChg>
        <pc:sldLayoutChg chg="add">
          <pc:chgData name="Jamillah Hurt" userId="139aefc2511ded94" providerId="Windows Live" clId="Web-{14980DB1-4AC4-44E0-B834-7BFB8BFE31A9}" dt="2021-07-19T18:35:15.861" v="2"/>
          <pc:sldLayoutMkLst>
            <pc:docMk/>
            <pc:sldMasterMk cId="1676940562" sldId="2147483685"/>
            <pc:sldLayoutMk cId="1139388569" sldId="2147483678"/>
          </pc:sldLayoutMkLst>
        </pc:sldLayoutChg>
        <pc:sldLayoutChg chg="add">
          <pc:chgData name="Jamillah Hurt" userId="139aefc2511ded94" providerId="Windows Live" clId="Web-{14980DB1-4AC4-44E0-B834-7BFB8BFE31A9}" dt="2021-07-19T18:35:15.861" v="2"/>
          <pc:sldLayoutMkLst>
            <pc:docMk/>
            <pc:sldMasterMk cId="1676940562" sldId="2147483685"/>
            <pc:sldLayoutMk cId="1654822641" sldId="2147483679"/>
          </pc:sldLayoutMkLst>
        </pc:sldLayoutChg>
        <pc:sldLayoutChg chg="add">
          <pc:chgData name="Jamillah Hurt" userId="139aefc2511ded94" providerId="Windows Live" clId="Web-{14980DB1-4AC4-44E0-B834-7BFB8BFE31A9}" dt="2021-07-19T18:35:15.861" v="2"/>
          <pc:sldLayoutMkLst>
            <pc:docMk/>
            <pc:sldMasterMk cId="1676940562" sldId="2147483685"/>
            <pc:sldLayoutMk cId="4097117132" sldId="2147483680"/>
          </pc:sldLayoutMkLst>
        </pc:sldLayoutChg>
        <pc:sldLayoutChg chg="add">
          <pc:chgData name="Jamillah Hurt" userId="139aefc2511ded94" providerId="Windows Live" clId="Web-{14980DB1-4AC4-44E0-B834-7BFB8BFE31A9}" dt="2021-07-19T18:35:15.861" v="2"/>
          <pc:sldLayoutMkLst>
            <pc:docMk/>
            <pc:sldMasterMk cId="1676940562" sldId="2147483685"/>
            <pc:sldLayoutMk cId="761322877" sldId="2147483681"/>
          </pc:sldLayoutMkLst>
        </pc:sldLayoutChg>
        <pc:sldLayoutChg chg="add">
          <pc:chgData name="Jamillah Hurt" userId="139aefc2511ded94" providerId="Windows Live" clId="Web-{14980DB1-4AC4-44E0-B834-7BFB8BFE31A9}" dt="2021-07-19T18:35:15.861" v="2"/>
          <pc:sldLayoutMkLst>
            <pc:docMk/>
            <pc:sldMasterMk cId="1676940562" sldId="2147483685"/>
            <pc:sldLayoutMk cId="3339469693" sldId="2147483682"/>
          </pc:sldLayoutMkLst>
        </pc:sldLayoutChg>
        <pc:sldLayoutChg chg="add">
          <pc:chgData name="Jamillah Hurt" userId="139aefc2511ded94" providerId="Windows Live" clId="Web-{14980DB1-4AC4-44E0-B834-7BFB8BFE31A9}" dt="2021-07-19T18:35:15.861" v="2"/>
          <pc:sldLayoutMkLst>
            <pc:docMk/>
            <pc:sldMasterMk cId="1676940562" sldId="2147483685"/>
            <pc:sldLayoutMk cId="3509628113" sldId="2147483683"/>
          </pc:sldLayoutMkLst>
        </pc:sldLayoutChg>
        <pc:sldLayoutChg chg="add">
          <pc:chgData name="Jamillah Hurt" userId="139aefc2511ded94" providerId="Windows Live" clId="Web-{14980DB1-4AC4-44E0-B834-7BFB8BFE31A9}" dt="2021-07-19T18:35:15.861" v="2"/>
          <pc:sldLayoutMkLst>
            <pc:docMk/>
            <pc:sldMasterMk cId="1676940562" sldId="2147483685"/>
            <pc:sldLayoutMk cId="703988225" sldId="2147483684"/>
          </pc:sldLayoutMkLst>
        </pc:sldLayoutChg>
      </pc:sldMasterChg>
    </pc:docChg>
  </pc:docChgLst>
  <pc:docChgLst>
    <pc:chgData name="Jamillah Hurt" userId="139aefc2511ded94" providerId="LiveId" clId="{CB9383CF-C291-4FA0-AD2F-8001067E4B08}"/>
    <pc:docChg chg="custSel addSld delSld modSld">
      <pc:chgData name="Jamillah Hurt" userId="139aefc2511ded94" providerId="LiveId" clId="{CB9383CF-C291-4FA0-AD2F-8001067E4B08}" dt="2021-07-19T22:33:29.721" v="3055" actId="20577"/>
      <pc:docMkLst>
        <pc:docMk/>
      </pc:docMkLst>
      <pc:sldChg chg="modSp mod">
        <pc:chgData name="Jamillah Hurt" userId="139aefc2511ded94" providerId="LiveId" clId="{CB9383CF-C291-4FA0-AD2F-8001067E4B08}" dt="2021-07-19T20:02:56.155" v="68" actId="122"/>
        <pc:sldMkLst>
          <pc:docMk/>
          <pc:sldMk cId="109857222" sldId="256"/>
        </pc:sldMkLst>
        <pc:spChg chg="mod">
          <ac:chgData name="Jamillah Hurt" userId="139aefc2511ded94" providerId="LiveId" clId="{CB9383CF-C291-4FA0-AD2F-8001067E4B08}" dt="2021-07-19T20:02:56.155" v="68" actId="122"/>
          <ac:spMkLst>
            <pc:docMk/>
            <pc:sldMk cId="109857222" sldId="256"/>
            <ac:spMk id="2" creationId="{00000000-0000-0000-0000-000000000000}"/>
          </ac:spMkLst>
        </pc:spChg>
      </pc:sldChg>
      <pc:sldChg chg="modSp new mod">
        <pc:chgData name="Jamillah Hurt" userId="139aefc2511ded94" providerId="LiveId" clId="{CB9383CF-C291-4FA0-AD2F-8001067E4B08}" dt="2021-07-19T20:38:52.429" v="901" actId="20577"/>
        <pc:sldMkLst>
          <pc:docMk/>
          <pc:sldMk cId="373346268" sldId="257"/>
        </pc:sldMkLst>
        <pc:spChg chg="mod">
          <ac:chgData name="Jamillah Hurt" userId="139aefc2511ded94" providerId="LiveId" clId="{CB9383CF-C291-4FA0-AD2F-8001067E4B08}" dt="2021-07-19T20:05:05.060" v="117" actId="20577"/>
          <ac:spMkLst>
            <pc:docMk/>
            <pc:sldMk cId="373346268" sldId="257"/>
            <ac:spMk id="2" creationId="{0689ABB2-9CA9-4508-BD19-4F1B60AC26FD}"/>
          </ac:spMkLst>
        </pc:spChg>
        <pc:spChg chg="mod">
          <ac:chgData name="Jamillah Hurt" userId="139aefc2511ded94" providerId="LiveId" clId="{CB9383CF-C291-4FA0-AD2F-8001067E4B08}" dt="2021-07-19T20:38:52.429" v="901" actId="20577"/>
          <ac:spMkLst>
            <pc:docMk/>
            <pc:sldMk cId="373346268" sldId="257"/>
            <ac:spMk id="3" creationId="{93FAF333-244E-42E4-BC41-34B2989F11BF}"/>
          </ac:spMkLst>
        </pc:spChg>
      </pc:sldChg>
      <pc:sldChg chg="new del">
        <pc:chgData name="Jamillah Hurt" userId="139aefc2511ded94" providerId="LiveId" clId="{CB9383CF-C291-4FA0-AD2F-8001067E4B08}" dt="2021-07-19T20:04:23.475" v="70" actId="47"/>
        <pc:sldMkLst>
          <pc:docMk/>
          <pc:sldMk cId="981252974" sldId="257"/>
        </pc:sldMkLst>
      </pc:sldChg>
      <pc:sldChg chg="modSp new mod">
        <pc:chgData name="Jamillah Hurt" userId="139aefc2511ded94" providerId="LiveId" clId="{CB9383CF-C291-4FA0-AD2F-8001067E4B08}" dt="2021-07-19T21:19:31.345" v="1690" actId="20577"/>
        <pc:sldMkLst>
          <pc:docMk/>
          <pc:sldMk cId="1667044147" sldId="258"/>
        </pc:sldMkLst>
        <pc:spChg chg="mod">
          <ac:chgData name="Jamillah Hurt" userId="139aefc2511ded94" providerId="LiveId" clId="{CB9383CF-C291-4FA0-AD2F-8001067E4B08}" dt="2021-07-19T20:41:00.959" v="952" actId="122"/>
          <ac:spMkLst>
            <pc:docMk/>
            <pc:sldMk cId="1667044147" sldId="258"/>
            <ac:spMk id="2" creationId="{CBF6EEAA-14F4-4C1A-A0D6-54376C9B73B2}"/>
          </ac:spMkLst>
        </pc:spChg>
        <pc:spChg chg="mod">
          <ac:chgData name="Jamillah Hurt" userId="139aefc2511ded94" providerId="LiveId" clId="{CB9383CF-C291-4FA0-AD2F-8001067E4B08}" dt="2021-07-19T21:19:31.345" v="1690" actId="20577"/>
          <ac:spMkLst>
            <pc:docMk/>
            <pc:sldMk cId="1667044147" sldId="258"/>
            <ac:spMk id="3" creationId="{3681486B-6DE4-4731-985B-7027EA9A1F3F}"/>
          </ac:spMkLst>
        </pc:spChg>
      </pc:sldChg>
      <pc:sldChg chg="modSp new mod">
        <pc:chgData name="Jamillah Hurt" userId="139aefc2511ded94" providerId="LiveId" clId="{CB9383CF-C291-4FA0-AD2F-8001067E4B08}" dt="2021-07-19T22:01:20.984" v="2471" actId="20577"/>
        <pc:sldMkLst>
          <pc:docMk/>
          <pc:sldMk cId="698172574" sldId="259"/>
        </pc:sldMkLst>
        <pc:spChg chg="mod">
          <ac:chgData name="Jamillah Hurt" userId="139aefc2511ded94" providerId="LiveId" clId="{CB9383CF-C291-4FA0-AD2F-8001067E4B08}" dt="2021-07-19T21:51:09.911" v="2016" actId="20577"/>
          <ac:spMkLst>
            <pc:docMk/>
            <pc:sldMk cId="698172574" sldId="259"/>
            <ac:spMk id="2" creationId="{7F66C547-7466-4D20-B53C-E2E3EEF9D54D}"/>
          </ac:spMkLst>
        </pc:spChg>
        <pc:spChg chg="mod">
          <ac:chgData name="Jamillah Hurt" userId="139aefc2511ded94" providerId="LiveId" clId="{CB9383CF-C291-4FA0-AD2F-8001067E4B08}" dt="2021-07-19T21:40:09.480" v="1816" actId="20577"/>
          <ac:spMkLst>
            <pc:docMk/>
            <pc:sldMk cId="698172574" sldId="259"/>
            <ac:spMk id="3" creationId="{0B91FB3E-2824-4495-BF78-795FBB55CC24}"/>
          </ac:spMkLst>
        </pc:spChg>
        <pc:spChg chg="mod">
          <ac:chgData name="Jamillah Hurt" userId="139aefc2511ded94" providerId="LiveId" clId="{CB9383CF-C291-4FA0-AD2F-8001067E4B08}" dt="2021-07-19T22:01:20.984" v="2471" actId="20577"/>
          <ac:spMkLst>
            <pc:docMk/>
            <pc:sldMk cId="698172574" sldId="259"/>
            <ac:spMk id="4" creationId="{7016F13F-246D-4250-AFD7-3ED8BBD7AB1C}"/>
          </ac:spMkLst>
        </pc:spChg>
        <pc:spChg chg="mod">
          <ac:chgData name="Jamillah Hurt" userId="139aefc2511ded94" providerId="LiveId" clId="{CB9383CF-C291-4FA0-AD2F-8001067E4B08}" dt="2021-07-19T21:40:00.043" v="1804" actId="122"/>
          <ac:spMkLst>
            <pc:docMk/>
            <pc:sldMk cId="698172574" sldId="259"/>
            <ac:spMk id="5" creationId="{A5B4F1AE-B80B-44E9-8CAF-1B32349DF63E}"/>
          </ac:spMkLst>
        </pc:spChg>
        <pc:spChg chg="mod">
          <ac:chgData name="Jamillah Hurt" userId="139aefc2511ded94" providerId="LiveId" clId="{CB9383CF-C291-4FA0-AD2F-8001067E4B08}" dt="2021-07-19T22:00:37.587" v="2438" actId="313"/>
          <ac:spMkLst>
            <pc:docMk/>
            <pc:sldMk cId="698172574" sldId="259"/>
            <ac:spMk id="6" creationId="{559A8205-DEF9-4574-8818-8853A200A1BD}"/>
          </ac:spMkLst>
        </pc:spChg>
      </pc:sldChg>
      <pc:sldChg chg="new del">
        <pc:chgData name="Jamillah Hurt" userId="139aefc2511ded94" providerId="LiveId" clId="{CB9383CF-C291-4FA0-AD2F-8001067E4B08}" dt="2021-07-19T21:24:28.394" v="1692" actId="47"/>
        <pc:sldMkLst>
          <pc:docMk/>
          <pc:sldMk cId="2614090904" sldId="259"/>
        </pc:sldMkLst>
      </pc:sldChg>
      <pc:sldChg chg="modSp new mod">
        <pc:chgData name="Jamillah Hurt" userId="139aefc2511ded94" providerId="LiveId" clId="{CB9383CF-C291-4FA0-AD2F-8001067E4B08}" dt="2021-07-19T22:16:05.832" v="2998" actId="20577"/>
        <pc:sldMkLst>
          <pc:docMk/>
          <pc:sldMk cId="1781654116" sldId="260"/>
        </pc:sldMkLst>
        <pc:spChg chg="mod">
          <ac:chgData name="Jamillah Hurt" userId="139aefc2511ded94" providerId="LiveId" clId="{CB9383CF-C291-4FA0-AD2F-8001067E4B08}" dt="2021-07-19T22:01:54.281" v="2495" actId="20577"/>
          <ac:spMkLst>
            <pc:docMk/>
            <pc:sldMk cId="1781654116" sldId="260"/>
            <ac:spMk id="2" creationId="{48678049-8226-4134-81F3-8C6910BFF00A}"/>
          </ac:spMkLst>
        </pc:spChg>
        <pc:spChg chg="mod">
          <ac:chgData name="Jamillah Hurt" userId="139aefc2511ded94" providerId="LiveId" clId="{CB9383CF-C291-4FA0-AD2F-8001067E4B08}" dt="2021-07-19T22:02:14.904" v="2531" actId="20577"/>
          <ac:spMkLst>
            <pc:docMk/>
            <pc:sldMk cId="1781654116" sldId="260"/>
            <ac:spMk id="3" creationId="{31346469-40FC-4189-9EAB-A9C95CEECE9C}"/>
          </ac:spMkLst>
        </pc:spChg>
        <pc:spChg chg="mod">
          <ac:chgData name="Jamillah Hurt" userId="139aefc2511ded94" providerId="LiveId" clId="{CB9383CF-C291-4FA0-AD2F-8001067E4B08}" dt="2021-07-19T22:07:10.940" v="2788" actId="20577"/>
          <ac:spMkLst>
            <pc:docMk/>
            <pc:sldMk cId="1781654116" sldId="260"/>
            <ac:spMk id="4" creationId="{27B298C2-5EA0-4DCF-A4A5-71A84F50033F}"/>
          </ac:spMkLst>
        </pc:spChg>
        <pc:spChg chg="mod">
          <ac:chgData name="Jamillah Hurt" userId="139aefc2511ded94" providerId="LiveId" clId="{CB9383CF-C291-4FA0-AD2F-8001067E4B08}" dt="2021-07-19T22:02:33.496" v="2556" actId="122"/>
          <ac:spMkLst>
            <pc:docMk/>
            <pc:sldMk cId="1781654116" sldId="260"/>
            <ac:spMk id="5" creationId="{E0B23235-4B6B-454B-A8B4-7DCA2C2DD9D8}"/>
          </ac:spMkLst>
        </pc:spChg>
        <pc:spChg chg="mod">
          <ac:chgData name="Jamillah Hurt" userId="139aefc2511ded94" providerId="LiveId" clId="{CB9383CF-C291-4FA0-AD2F-8001067E4B08}" dt="2021-07-19T22:16:05.832" v="2998" actId="20577"/>
          <ac:spMkLst>
            <pc:docMk/>
            <pc:sldMk cId="1781654116" sldId="260"/>
            <ac:spMk id="6" creationId="{0FA39E0C-2406-42EC-BE6F-C1B5B3EA40BC}"/>
          </ac:spMkLst>
        </pc:spChg>
      </pc:sldChg>
      <pc:sldChg chg="modSp new mod">
        <pc:chgData name="Jamillah Hurt" userId="139aefc2511ded94" providerId="LiveId" clId="{CB9383CF-C291-4FA0-AD2F-8001067E4B08}" dt="2021-07-19T22:33:29.721" v="3055" actId="20577"/>
        <pc:sldMkLst>
          <pc:docMk/>
          <pc:sldMk cId="3574227259" sldId="261"/>
        </pc:sldMkLst>
        <pc:spChg chg="mod">
          <ac:chgData name="Jamillah Hurt" userId="139aefc2511ded94" providerId="LiveId" clId="{CB9383CF-C291-4FA0-AD2F-8001067E4B08}" dt="2021-07-19T22:16:22.907" v="3010" actId="122"/>
          <ac:spMkLst>
            <pc:docMk/>
            <pc:sldMk cId="3574227259" sldId="261"/>
            <ac:spMk id="2" creationId="{CE1B06BC-65F1-43D8-83E5-C4EBE8E10694}"/>
          </ac:spMkLst>
        </pc:spChg>
        <pc:spChg chg="mod">
          <ac:chgData name="Jamillah Hurt" userId="139aefc2511ded94" providerId="LiveId" clId="{CB9383CF-C291-4FA0-AD2F-8001067E4B08}" dt="2021-07-19T22:33:29.721" v="3055" actId="20577"/>
          <ac:spMkLst>
            <pc:docMk/>
            <pc:sldMk cId="3574227259" sldId="261"/>
            <ac:spMk id="3" creationId="{0CADCB10-703C-4125-8877-5A03A565084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097117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761322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339469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509628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703988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139388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383150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084290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98965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09870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7/19/2021</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654822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7/19/2021</a:t>
            </a:fld>
            <a:endParaRPr lang="en-US" dirty="0"/>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dirty="0"/>
          </a:p>
        </p:txBody>
      </p:sp>
    </p:spTree>
    <p:extLst>
      <p:ext uri="{BB962C8B-B14F-4D97-AF65-F5344CB8AC3E}">
        <p14:creationId xmlns:p14="http://schemas.microsoft.com/office/powerpoint/2010/main" val="1676940562"/>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Background Fill">
            <a:extLst>
              <a:ext uri="{FF2B5EF4-FFF2-40B4-BE49-F238E27FC236}">
                <a16:creationId xmlns:a16="http://schemas.microsoft.com/office/drawing/2014/main" id="{7D7A9764-CC4E-49C2-ABA4-C96398F749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A44C63E7-1821-4C50-BCAC-E6A621731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2" name="Group 11">
            <a:extLst>
              <a:ext uri="{FF2B5EF4-FFF2-40B4-BE49-F238E27FC236}">
                <a16:creationId xmlns:a16="http://schemas.microsoft.com/office/drawing/2014/main" id="{89123E70-1AA5-42A4-9B80-1EC02FAA7B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0590" y="1"/>
            <a:ext cx="6388688" cy="6857999"/>
            <a:chOff x="5810590" y="1"/>
            <a:chExt cx="6388688" cy="6857999"/>
          </a:xfrm>
        </p:grpSpPr>
        <p:sp>
          <p:nvSpPr>
            <p:cNvPr id="13" name="Oval 12">
              <a:extLst>
                <a:ext uri="{FF2B5EF4-FFF2-40B4-BE49-F238E27FC236}">
                  <a16:creationId xmlns:a16="http://schemas.microsoft.com/office/drawing/2014/main" id="{01DD7A50-0332-4CA5-8839-9D0B74C2B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30475" y="887895"/>
              <a:ext cx="851461" cy="851461"/>
            </a:xfrm>
            <a:prstGeom prst="ellipse">
              <a:avLst/>
            </a:prstGeom>
            <a:solidFill>
              <a:schemeClr val="accent4">
                <a:lumMod val="60000"/>
                <a:lumOff val="40000"/>
              </a:schemeClr>
            </a:solidFill>
            <a:ln w="9525" cap="flat">
              <a:noFill/>
              <a:prstDash val="solid"/>
              <a:miter/>
            </a:ln>
          </p:spPr>
          <p:txBody>
            <a:bodyPr rtlCol="0" anchor="ctr"/>
            <a:lstStyle/>
            <a:p>
              <a:endParaRPr lang="en-US">
                <a:solidFill>
                  <a:schemeClr val="tx1"/>
                </a:solidFill>
              </a:endParaRPr>
            </a:p>
          </p:txBody>
        </p:sp>
        <p:sp>
          <p:nvSpPr>
            <p:cNvPr id="14" name="Oval 13">
              <a:extLst>
                <a:ext uri="{FF2B5EF4-FFF2-40B4-BE49-F238E27FC236}">
                  <a16:creationId xmlns:a16="http://schemas.microsoft.com/office/drawing/2014/main" id="{0A1667D8-5EBA-42F2-9ED3-D445667095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54826" y="5620871"/>
              <a:ext cx="404183" cy="405897"/>
            </a:xfrm>
            <a:prstGeom prst="ellipse">
              <a:avLst/>
            </a:prstGeom>
            <a:solidFill>
              <a:schemeClr val="accent3">
                <a:lumMod val="60000"/>
                <a:lumOff val="40000"/>
              </a:schemeClr>
            </a:solidFill>
            <a:ln w="9525" cap="flat">
              <a:noFill/>
              <a:prstDash val="solid"/>
              <a:miter/>
            </a:ln>
          </p:spPr>
          <p:txBody>
            <a:bodyPr rtlCol="0" anchor="ctr"/>
            <a:lstStyle/>
            <a:p>
              <a:endParaRPr lang="en-US" dirty="0">
                <a:solidFill>
                  <a:schemeClr val="tx1"/>
                </a:solidFill>
              </a:endParaRPr>
            </a:p>
          </p:txBody>
        </p:sp>
        <p:sp>
          <p:nvSpPr>
            <p:cNvPr id="15" name="Graphic 9">
              <a:extLst>
                <a:ext uri="{FF2B5EF4-FFF2-40B4-BE49-F238E27FC236}">
                  <a16:creationId xmlns:a16="http://schemas.microsoft.com/office/drawing/2014/main" id="{7E9AB047-1AA4-4FD5-A6BD-A3D85AD67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0590" y="1633158"/>
              <a:ext cx="3266318" cy="326631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16" name="Graphic 18">
              <a:extLst>
                <a:ext uri="{FF2B5EF4-FFF2-40B4-BE49-F238E27FC236}">
                  <a16:creationId xmlns:a16="http://schemas.microsoft.com/office/drawing/2014/main" id="{48D9DA2E-2062-4EB7-86D4-6F390B644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378758" y="2121877"/>
              <a:ext cx="2119655" cy="32304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tx2">
                  <a:lumMod val="75000"/>
                  <a:lumOff val="25000"/>
                </a:schemeClr>
              </a:fgClr>
              <a:bgClr>
                <a:schemeClr val="accent1">
                  <a:lumMod val="60000"/>
                  <a:lumOff val="40000"/>
                </a:schemeClr>
              </a:bgClr>
            </a:pattFill>
            <a:ln w="9525" cap="flat">
              <a:noFill/>
              <a:prstDash val="solid"/>
              <a:miter/>
            </a:ln>
          </p:spPr>
          <p:txBody>
            <a:bodyPr wrap="square" rtlCol="0" anchor="ctr">
              <a:noAutofit/>
            </a:bodyPr>
            <a:lstStyle/>
            <a:p>
              <a:endParaRPr lang="en-US"/>
            </a:p>
          </p:txBody>
        </p:sp>
        <p:sp>
          <p:nvSpPr>
            <p:cNvPr id="17" name="Oval 16">
              <a:extLst>
                <a:ext uri="{FF2B5EF4-FFF2-40B4-BE49-F238E27FC236}">
                  <a16:creationId xmlns:a16="http://schemas.microsoft.com/office/drawing/2014/main" id="{AC005FDE-17DE-42CB-95AE-945651F0CF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96650" y="4665423"/>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7FC23709-314C-42D6-9482-8E11D219FB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1"/>
              <a:ext cx="3244577" cy="1381209"/>
            </a:xfrm>
            <a:custGeom>
              <a:avLst/>
              <a:gdLst>
                <a:gd name="connsiteX0" fmla="*/ 0 w 3244577"/>
                <a:gd name="connsiteY0" fmla="*/ 0 h 1381209"/>
                <a:gd name="connsiteX1" fmla="*/ 3244577 w 3244577"/>
                <a:gd name="connsiteY1" fmla="*/ 0 h 1381209"/>
                <a:gd name="connsiteX2" fmla="*/ 3233089 w 3244577"/>
                <a:gd name="connsiteY2" fmla="*/ 75276 h 1381209"/>
                <a:gd name="connsiteX3" fmla="*/ 1630760 w 3244577"/>
                <a:gd name="connsiteY3" fmla="*/ 1381209 h 1381209"/>
                <a:gd name="connsiteX4" fmla="*/ 0 w 3244577"/>
                <a:gd name="connsiteY4" fmla="*/ 1381209 h 138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577" h="1381209">
                  <a:moveTo>
                    <a:pt x="0" y="0"/>
                  </a:moveTo>
                  <a:lnTo>
                    <a:pt x="3244577" y="0"/>
                  </a:lnTo>
                  <a:lnTo>
                    <a:pt x="3233089" y="75276"/>
                  </a:lnTo>
                  <a:cubicBezTo>
                    <a:pt x="3080581" y="820576"/>
                    <a:pt x="2421150" y="1381209"/>
                    <a:pt x="1630760" y="1381209"/>
                  </a:cubicBezTo>
                  <a:lnTo>
                    <a:pt x="0" y="1381209"/>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C97FAAD-A266-412A-917A-CCD755219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74867" y="4619186"/>
              <a:ext cx="524411" cy="1433600"/>
            </a:xfrm>
            <a:custGeom>
              <a:avLst/>
              <a:gdLst>
                <a:gd name="connsiteX0" fmla="*/ 470325 w 524411"/>
                <a:gd name="connsiteY0" fmla="*/ 0 h 1433600"/>
                <a:gd name="connsiteX1" fmla="*/ 490534 w 524411"/>
                <a:gd name="connsiteY1" fmla="*/ 14563 h 1433600"/>
                <a:gd name="connsiteX2" fmla="*/ 524411 w 524411"/>
                <a:gd name="connsiteY2" fmla="*/ 41121 h 1433600"/>
                <a:gd name="connsiteX3" fmla="*/ 524411 w 524411"/>
                <a:gd name="connsiteY3" fmla="*/ 1392480 h 1433600"/>
                <a:gd name="connsiteX4" fmla="*/ 490534 w 524411"/>
                <a:gd name="connsiteY4" fmla="*/ 1419037 h 1433600"/>
                <a:gd name="connsiteX5" fmla="*/ 470325 w 524411"/>
                <a:gd name="connsiteY5" fmla="*/ 1433600 h 1433600"/>
                <a:gd name="connsiteX6" fmla="*/ 0 w 524411"/>
                <a:gd name="connsiteY6" fmla="*/ 716800 h 1433600"/>
                <a:gd name="connsiteX7" fmla="*/ 470325 w 524411"/>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411" h="1433600">
                  <a:moveTo>
                    <a:pt x="470325" y="0"/>
                  </a:moveTo>
                  <a:cubicBezTo>
                    <a:pt x="470325" y="0"/>
                    <a:pt x="477674" y="5015"/>
                    <a:pt x="490534" y="14563"/>
                  </a:cubicBezTo>
                  <a:lnTo>
                    <a:pt x="524411" y="41121"/>
                  </a:lnTo>
                  <a:lnTo>
                    <a:pt x="524411" y="1392480"/>
                  </a:lnTo>
                  <a:lnTo>
                    <a:pt x="490534" y="1419037"/>
                  </a:lnTo>
                  <a:cubicBezTo>
                    <a:pt x="477674" y="1428586"/>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C78231E-2198-472A-BCDD-7DC60EE97B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5050056"/>
              <a:ext cx="3266317" cy="1807944"/>
            </a:xfrm>
            <a:custGeom>
              <a:avLst/>
              <a:gdLst>
                <a:gd name="connsiteX0" fmla="*/ 1635557 w 3266317"/>
                <a:gd name="connsiteY0" fmla="*/ 0 h 1807944"/>
                <a:gd name="connsiteX1" fmla="*/ 3266317 w 3266317"/>
                <a:gd name="connsiteY1" fmla="*/ 0 h 1807944"/>
                <a:gd name="connsiteX2" fmla="*/ 3266317 w 3266317"/>
                <a:gd name="connsiteY2" fmla="*/ 1630760 h 1807944"/>
                <a:gd name="connsiteX3" fmla="*/ 3257873 w 3266317"/>
                <a:gd name="connsiteY3" fmla="*/ 1797988 h 1807944"/>
                <a:gd name="connsiteX4" fmla="*/ 3256353 w 3266317"/>
                <a:gd name="connsiteY4" fmla="*/ 1807944 h 1807944"/>
                <a:gd name="connsiteX5" fmla="*/ 0 w 3266317"/>
                <a:gd name="connsiteY5" fmla="*/ 1807944 h 1807944"/>
                <a:gd name="connsiteX6" fmla="*/ 0 w 3266317"/>
                <a:gd name="connsiteY6" fmla="*/ 1635558 h 1807944"/>
                <a:gd name="connsiteX7" fmla="*/ 1635557 w 3266317"/>
                <a:gd name="connsiteY7" fmla="*/ 0 h 180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1807944">
                  <a:moveTo>
                    <a:pt x="1635557" y="0"/>
                  </a:moveTo>
                  <a:lnTo>
                    <a:pt x="3266317" y="0"/>
                  </a:lnTo>
                  <a:lnTo>
                    <a:pt x="3266317" y="1630760"/>
                  </a:lnTo>
                  <a:cubicBezTo>
                    <a:pt x="3266317" y="1687217"/>
                    <a:pt x="3263457" y="1743005"/>
                    <a:pt x="3257873" y="1797988"/>
                  </a:cubicBezTo>
                  <a:lnTo>
                    <a:pt x="3256353" y="1807944"/>
                  </a:lnTo>
                  <a:lnTo>
                    <a:pt x="0" y="1807944"/>
                  </a:lnTo>
                  <a:lnTo>
                    <a:pt x="0" y="1635558"/>
                  </a:lnTo>
                  <a:cubicBezTo>
                    <a:pt x="0" y="732255"/>
                    <a:pt x="732254" y="0"/>
                    <a:pt x="1635557"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grpSp>
      <p:sp>
        <p:nvSpPr>
          <p:cNvPr id="22" name="Texture">
            <a:extLst>
              <a:ext uri="{FF2B5EF4-FFF2-40B4-BE49-F238E27FC236}">
                <a16:creationId xmlns:a16="http://schemas.microsoft.com/office/drawing/2014/main" id="{79594678-2AC3-4E14-B658-C5F647A130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p:cNvSpPr>
            <a:spLocks noGrp="1"/>
          </p:cNvSpPr>
          <p:nvPr>
            <p:ph type="ctrTitle"/>
          </p:nvPr>
        </p:nvSpPr>
        <p:spPr>
          <a:xfrm>
            <a:off x="457200" y="686020"/>
            <a:ext cx="5071016" cy="2742980"/>
          </a:xfrm>
        </p:spPr>
        <p:txBody>
          <a:bodyPr>
            <a:normAutofit/>
          </a:bodyPr>
          <a:lstStyle/>
          <a:p>
            <a:pPr algn="ctr"/>
            <a:r>
              <a:rPr lang="en-US" dirty="0"/>
              <a:t>Clinical Documentation</a:t>
            </a:r>
          </a:p>
        </p:txBody>
      </p:sp>
      <p:sp>
        <p:nvSpPr>
          <p:cNvPr id="3" name="Subtitle 2"/>
          <p:cNvSpPr>
            <a:spLocks noGrp="1"/>
          </p:cNvSpPr>
          <p:nvPr>
            <p:ph type="subTitle" idx="1"/>
          </p:nvPr>
        </p:nvSpPr>
        <p:spPr>
          <a:xfrm>
            <a:off x="457200" y="3602038"/>
            <a:ext cx="5071016" cy="2569942"/>
          </a:xfrm>
        </p:spPr>
        <p:txBody>
          <a:bodyPr>
            <a:normAutofit/>
          </a:bodyPr>
          <a:lstStyle/>
          <a:p>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ABB2-9CA9-4508-BD19-4F1B60AC26FD}"/>
              </a:ext>
            </a:extLst>
          </p:cNvPr>
          <p:cNvSpPr>
            <a:spLocks noGrp="1"/>
          </p:cNvSpPr>
          <p:nvPr>
            <p:ph type="title"/>
          </p:nvPr>
        </p:nvSpPr>
        <p:spPr/>
        <p:txBody>
          <a:bodyPr/>
          <a:lstStyle/>
          <a:p>
            <a:r>
              <a:rPr lang="en-US" dirty="0"/>
              <a:t>The Importance of Proper Medical Documentation</a:t>
            </a:r>
          </a:p>
        </p:txBody>
      </p:sp>
      <p:sp>
        <p:nvSpPr>
          <p:cNvPr id="3" name="Content Placeholder 2">
            <a:extLst>
              <a:ext uri="{FF2B5EF4-FFF2-40B4-BE49-F238E27FC236}">
                <a16:creationId xmlns:a16="http://schemas.microsoft.com/office/drawing/2014/main" id="{93FAF333-244E-42E4-BC41-34B2989F11BF}"/>
              </a:ext>
            </a:extLst>
          </p:cNvPr>
          <p:cNvSpPr>
            <a:spLocks noGrp="1"/>
          </p:cNvSpPr>
          <p:nvPr>
            <p:ph idx="1"/>
          </p:nvPr>
        </p:nvSpPr>
        <p:spPr/>
        <p:txBody>
          <a:bodyPr/>
          <a:lstStyle/>
          <a:p>
            <a:r>
              <a:rPr lang="en-US" dirty="0"/>
              <a:t>Medical documentation is a form of communication within the medical record; It promotes continuity of care through clear communication between all members involved in patient care(How to document medical information P2)</a:t>
            </a:r>
          </a:p>
          <a:p>
            <a:r>
              <a:rPr lang="en-US" dirty="0"/>
              <a:t>Medical documentation is a legal document; In any legal proceeding, documentation is heavily scrutinized to help support an argument. Documenting sensitive discussions regarding limits of care, prognosis, and treatment decisions clearly and transparently is crucial(How to document medical information P2)</a:t>
            </a:r>
          </a:p>
          <a:p>
            <a:r>
              <a:rPr lang="en-US" dirty="0"/>
              <a:t>Medical documentation is a document of service; Thorough documentation of all medical issues and treatments is crucial for hospital funding and discharge summaries(How to document medical information P2)</a:t>
            </a:r>
          </a:p>
          <a:p>
            <a:endParaRPr lang="en-US" dirty="0"/>
          </a:p>
        </p:txBody>
      </p:sp>
    </p:spTree>
    <p:extLst>
      <p:ext uri="{BB962C8B-B14F-4D97-AF65-F5344CB8AC3E}">
        <p14:creationId xmlns:p14="http://schemas.microsoft.com/office/powerpoint/2010/main" val="373346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EEAA-14F4-4C1A-A0D6-54376C9B73B2}"/>
              </a:ext>
            </a:extLst>
          </p:cNvPr>
          <p:cNvSpPr>
            <a:spLocks noGrp="1"/>
          </p:cNvSpPr>
          <p:nvPr>
            <p:ph type="title"/>
          </p:nvPr>
        </p:nvSpPr>
        <p:spPr/>
        <p:txBody>
          <a:bodyPr/>
          <a:lstStyle/>
          <a:p>
            <a:pPr algn="ctr"/>
            <a:r>
              <a:rPr lang="en-US" dirty="0"/>
              <a:t>Complete &amp; Accurate Physician Documentation</a:t>
            </a:r>
          </a:p>
        </p:txBody>
      </p:sp>
      <p:sp>
        <p:nvSpPr>
          <p:cNvPr id="3" name="Content Placeholder 2">
            <a:extLst>
              <a:ext uri="{FF2B5EF4-FFF2-40B4-BE49-F238E27FC236}">
                <a16:creationId xmlns:a16="http://schemas.microsoft.com/office/drawing/2014/main" id="{3681486B-6DE4-4731-985B-7027EA9A1F3F}"/>
              </a:ext>
            </a:extLst>
          </p:cNvPr>
          <p:cNvSpPr>
            <a:spLocks noGrp="1"/>
          </p:cNvSpPr>
          <p:nvPr>
            <p:ph idx="1"/>
          </p:nvPr>
        </p:nvSpPr>
        <p:spPr/>
        <p:txBody>
          <a:bodyPr/>
          <a:lstStyle/>
          <a:p>
            <a:r>
              <a:rPr lang="en-US" dirty="0"/>
              <a:t>Documentation should be reviewed and validated at the time of entry(Evolving Roles in Clinical Documentation P2)</a:t>
            </a:r>
          </a:p>
          <a:p>
            <a:r>
              <a:rPr lang="en-US" dirty="0"/>
              <a:t>Documentation should always be clear, concise, and to the highest level of specificity, In order to paint the most accurate clinical picture(Evolving Roles in Clinical Documentation P2)</a:t>
            </a:r>
          </a:p>
          <a:p>
            <a:r>
              <a:rPr lang="en-US" dirty="0"/>
              <a:t>Report a complete list of diagnosis that captures all the conditions that warranted the encounter(Evolving Roles in Clinical Documentation P7)</a:t>
            </a:r>
          </a:p>
          <a:p>
            <a:r>
              <a:rPr lang="en-US" dirty="0"/>
              <a:t>Capture all diagnosis that are relevant to the treatment, socioeconomic, and/or psychosocial circumstances are important to capture the patient’s clinical picture and potential health hazards(Evolving Roles in Clinical Documentation P8)</a:t>
            </a:r>
          </a:p>
        </p:txBody>
      </p:sp>
    </p:spTree>
    <p:extLst>
      <p:ext uri="{BB962C8B-B14F-4D97-AF65-F5344CB8AC3E}">
        <p14:creationId xmlns:p14="http://schemas.microsoft.com/office/powerpoint/2010/main" val="1667044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6C547-7466-4D20-B53C-E2E3EEF9D54D}"/>
              </a:ext>
            </a:extLst>
          </p:cNvPr>
          <p:cNvSpPr>
            <a:spLocks noGrp="1"/>
          </p:cNvSpPr>
          <p:nvPr>
            <p:ph type="title"/>
          </p:nvPr>
        </p:nvSpPr>
        <p:spPr/>
        <p:txBody>
          <a:bodyPr/>
          <a:lstStyle/>
          <a:p>
            <a:pPr algn="ctr"/>
            <a:r>
              <a:rPr lang="en-US" dirty="0"/>
              <a:t>Patient records 410296 &amp; 410092</a:t>
            </a:r>
          </a:p>
        </p:txBody>
      </p:sp>
      <p:sp>
        <p:nvSpPr>
          <p:cNvPr id="3" name="Text Placeholder 2">
            <a:extLst>
              <a:ext uri="{FF2B5EF4-FFF2-40B4-BE49-F238E27FC236}">
                <a16:creationId xmlns:a16="http://schemas.microsoft.com/office/drawing/2014/main" id="{0B91FB3E-2824-4495-BF78-795FBB55CC24}"/>
              </a:ext>
            </a:extLst>
          </p:cNvPr>
          <p:cNvSpPr>
            <a:spLocks noGrp="1"/>
          </p:cNvSpPr>
          <p:nvPr>
            <p:ph type="body" idx="1"/>
          </p:nvPr>
        </p:nvSpPr>
        <p:spPr/>
        <p:txBody>
          <a:bodyPr/>
          <a:lstStyle/>
          <a:p>
            <a:r>
              <a:rPr lang="en-US" dirty="0"/>
              <a:t>ACCURATE DOCUMENTATION</a:t>
            </a:r>
          </a:p>
        </p:txBody>
      </p:sp>
      <p:sp>
        <p:nvSpPr>
          <p:cNvPr id="4" name="Content Placeholder 3">
            <a:extLst>
              <a:ext uri="{FF2B5EF4-FFF2-40B4-BE49-F238E27FC236}">
                <a16:creationId xmlns:a16="http://schemas.microsoft.com/office/drawing/2014/main" id="{7016F13F-246D-4250-AFD7-3ED8BBD7AB1C}"/>
              </a:ext>
            </a:extLst>
          </p:cNvPr>
          <p:cNvSpPr>
            <a:spLocks noGrp="1"/>
          </p:cNvSpPr>
          <p:nvPr>
            <p:ph sz="half" idx="2"/>
          </p:nvPr>
        </p:nvSpPr>
        <p:spPr/>
        <p:txBody>
          <a:bodyPr>
            <a:normAutofit lnSpcReduction="10000"/>
          </a:bodyPr>
          <a:lstStyle/>
          <a:p>
            <a:r>
              <a:rPr lang="en-US" dirty="0"/>
              <a:t>Record 410092 shows supporting documentation for diagnosis and procedure, with imaging and lab results; It is clear, concise and paints an accurate picture of the patient's diagnosis</a:t>
            </a:r>
          </a:p>
        </p:txBody>
      </p:sp>
      <p:sp>
        <p:nvSpPr>
          <p:cNvPr id="5" name="Text Placeholder 4">
            <a:extLst>
              <a:ext uri="{FF2B5EF4-FFF2-40B4-BE49-F238E27FC236}">
                <a16:creationId xmlns:a16="http://schemas.microsoft.com/office/drawing/2014/main" id="{A5B4F1AE-B80B-44E9-8CAF-1B32349DF63E}"/>
              </a:ext>
            </a:extLst>
          </p:cNvPr>
          <p:cNvSpPr>
            <a:spLocks noGrp="1"/>
          </p:cNvSpPr>
          <p:nvPr>
            <p:ph type="body" sz="quarter" idx="3"/>
          </p:nvPr>
        </p:nvSpPr>
        <p:spPr/>
        <p:txBody>
          <a:bodyPr/>
          <a:lstStyle/>
          <a:p>
            <a:pPr algn="ctr"/>
            <a:r>
              <a:rPr lang="en-US" dirty="0"/>
              <a:t>INCOMPLETE DOCUMENTATION</a:t>
            </a:r>
          </a:p>
        </p:txBody>
      </p:sp>
      <p:sp>
        <p:nvSpPr>
          <p:cNvPr id="6" name="Content Placeholder 5">
            <a:extLst>
              <a:ext uri="{FF2B5EF4-FFF2-40B4-BE49-F238E27FC236}">
                <a16:creationId xmlns:a16="http://schemas.microsoft.com/office/drawing/2014/main" id="{559A8205-DEF9-4574-8818-8853A200A1BD}"/>
              </a:ext>
            </a:extLst>
          </p:cNvPr>
          <p:cNvSpPr>
            <a:spLocks noGrp="1"/>
          </p:cNvSpPr>
          <p:nvPr>
            <p:ph sz="quarter" idx="4"/>
          </p:nvPr>
        </p:nvSpPr>
        <p:spPr/>
        <p:txBody>
          <a:bodyPr>
            <a:normAutofit lnSpcReduction="10000"/>
          </a:bodyPr>
          <a:lstStyle/>
          <a:p>
            <a:r>
              <a:rPr lang="en-US" dirty="0"/>
              <a:t>Record 410296 is not clear and concise and does not paint an accurate clinical picture. Was the full-</a:t>
            </a:r>
            <a:r>
              <a:rPr lang="en-US" dirty="0" err="1"/>
              <a:t>thichness</a:t>
            </a:r>
            <a:r>
              <a:rPr lang="en-US" dirty="0"/>
              <a:t> soft tissue flap that was on the labial aspect performed on teeth 6 to 9 or teeth 6,7,8, and 9</a:t>
            </a:r>
          </a:p>
          <a:p>
            <a:r>
              <a:rPr lang="en-US" dirty="0"/>
              <a:t>Exactly which tooth was the surgical endodontic therapy completed on</a:t>
            </a:r>
          </a:p>
          <a:p>
            <a:r>
              <a:rPr lang="en-US" dirty="0"/>
              <a:t>Which tooth was the retentive prep performed on</a:t>
            </a:r>
          </a:p>
          <a:p>
            <a:r>
              <a:rPr lang="en-US" dirty="0"/>
              <a:t>What is the postoperative diagnosis</a:t>
            </a:r>
          </a:p>
        </p:txBody>
      </p:sp>
    </p:spTree>
    <p:extLst>
      <p:ext uri="{BB962C8B-B14F-4D97-AF65-F5344CB8AC3E}">
        <p14:creationId xmlns:p14="http://schemas.microsoft.com/office/powerpoint/2010/main" val="698172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8049-8226-4134-81F3-8C6910BFF00A}"/>
              </a:ext>
            </a:extLst>
          </p:cNvPr>
          <p:cNvSpPr>
            <a:spLocks noGrp="1"/>
          </p:cNvSpPr>
          <p:nvPr>
            <p:ph type="title"/>
          </p:nvPr>
        </p:nvSpPr>
        <p:spPr/>
        <p:txBody>
          <a:bodyPr/>
          <a:lstStyle/>
          <a:p>
            <a:r>
              <a:rPr lang="en-US" dirty="0"/>
              <a:t>Records 410057 &amp; 410198</a:t>
            </a:r>
          </a:p>
        </p:txBody>
      </p:sp>
      <p:sp>
        <p:nvSpPr>
          <p:cNvPr id="3" name="Text Placeholder 2">
            <a:extLst>
              <a:ext uri="{FF2B5EF4-FFF2-40B4-BE49-F238E27FC236}">
                <a16:creationId xmlns:a16="http://schemas.microsoft.com/office/drawing/2014/main" id="{31346469-40FC-4189-9EAB-A9C95CEECE9C}"/>
              </a:ext>
            </a:extLst>
          </p:cNvPr>
          <p:cNvSpPr>
            <a:spLocks noGrp="1"/>
          </p:cNvSpPr>
          <p:nvPr>
            <p:ph type="body" idx="1"/>
          </p:nvPr>
        </p:nvSpPr>
        <p:spPr/>
        <p:txBody>
          <a:bodyPr/>
          <a:lstStyle/>
          <a:p>
            <a:r>
              <a:rPr lang="en-US" dirty="0"/>
              <a:t>ACCURATE DOCUMENTATION</a:t>
            </a:r>
          </a:p>
        </p:txBody>
      </p:sp>
      <p:sp>
        <p:nvSpPr>
          <p:cNvPr id="4" name="Content Placeholder 3">
            <a:extLst>
              <a:ext uri="{FF2B5EF4-FFF2-40B4-BE49-F238E27FC236}">
                <a16:creationId xmlns:a16="http://schemas.microsoft.com/office/drawing/2014/main" id="{27B298C2-5EA0-4DCF-A4A5-71A84F50033F}"/>
              </a:ext>
            </a:extLst>
          </p:cNvPr>
          <p:cNvSpPr>
            <a:spLocks noGrp="1"/>
          </p:cNvSpPr>
          <p:nvPr>
            <p:ph sz="half" idx="2"/>
          </p:nvPr>
        </p:nvSpPr>
        <p:spPr/>
        <p:txBody>
          <a:bodyPr/>
          <a:lstStyle/>
          <a:p>
            <a:r>
              <a:rPr lang="en-US" dirty="0"/>
              <a:t>Record 410198 completely documents the chief complaint, past medical history, family history, social history, Review of systems. This record covers the entire SOAP note.</a:t>
            </a:r>
          </a:p>
        </p:txBody>
      </p:sp>
      <p:sp>
        <p:nvSpPr>
          <p:cNvPr id="5" name="Text Placeholder 4">
            <a:extLst>
              <a:ext uri="{FF2B5EF4-FFF2-40B4-BE49-F238E27FC236}">
                <a16:creationId xmlns:a16="http://schemas.microsoft.com/office/drawing/2014/main" id="{E0B23235-4B6B-454B-A8B4-7DCA2C2DD9D8}"/>
              </a:ext>
            </a:extLst>
          </p:cNvPr>
          <p:cNvSpPr>
            <a:spLocks noGrp="1"/>
          </p:cNvSpPr>
          <p:nvPr>
            <p:ph type="body" sz="quarter" idx="3"/>
          </p:nvPr>
        </p:nvSpPr>
        <p:spPr/>
        <p:txBody>
          <a:bodyPr/>
          <a:lstStyle/>
          <a:p>
            <a:pPr algn="ctr"/>
            <a:r>
              <a:rPr lang="en-US" dirty="0"/>
              <a:t>INCOMPLETE DOCUMENTATION</a:t>
            </a:r>
          </a:p>
        </p:txBody>
      </p:sp>
      <p:sp>
        <p:nvSpPr>
          <p:cNvPr id="6" name="Content Placeholder 5">
            <a:extLst>
              <a:ext uri="{FF2B5EF4-FFF2-40B4-BE49-F238E27FC236}">
                <a16:creationId xmlns:a16="http://schemas.microsoft.com/office/drawing/2014/main" id="{0FA39E0C-2406-42EC-BE6F-C1B5B3EA40BC}"/>
              </a:ext>
            </a:extLst>
          </p:cNvPr>
          <p:cNvSpPr>
            <a:spLocks noGrp="1"/>
          </p:cNvSpPr>
          <p:nvPr>
            <p:ph sz="quarter" idx="4"/>
          </p:nvPr>
        </p:nvSpPr>
        <p:spPr/>
        <p:txBody>
          <a:bodyPr/>
          <a:lstStyle/>
          <a:p>
            <a:r>
              <a:rPr lang="en-US" dirty="0"/>
              <a:t>Record 410057 does not specify exactly what procedure (mastectomy, biopsy or the breast reconstruction) was completed. Were all three procedures completed during the same surgery</a:t>
            </a:r>
          </a:p>
        </p:txBody>
      </p:sp>
    </p:spTree>
    <p:extLst>
      <p:ext uri="{BB962C8B-B14F-4D97-AF65-F5344CB8AC3E}">
        <p14:creationId xmlns:p14="http://schemas.microsoft.com/office/powerpoint/2010/main" val="1781654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06BC-65F1-43D8-83E5-C4EBE8E10694}"/>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0CADCB10-703C-4125-8877-5A03A5650847}"/>
              </a:ext>
            </a:extLst>
          </p:cNvPr>
          <p:cNvSpPr>
            <a:spLocks noGrp="1"/>
          </p:cNvSpPr>
          <p:nvPr>
            <p:ph idx="1"/>
          </p:nvPr>
        </p:nvSpPr>
        <p:spPr/>
        <p:txBody>
          <a:bodyPr/>
          <a:lstStyle/>
          <a:p>
            <a:pPr marL="0" indent="0">
              <a:buNone/>
            </a:pPr>
            <a:r>
              <a:rPr lang="en-US" sz="1800" b="1" dirty="0"/>
              <a:t>Practice Brief: Evolving Roles in Clinical Documentation Integrity: A Provider’s Guide to the Art of Documentationhttps://journal.ahima.org/practice-brief-evolving-roles-in-clinical-documentation-integrity-a-providers-guide-to-the-art-of-documentation/</a:t>
            </a:r>
          </a:p>
          <a:p>
            <a:pPr marL="0" indent="0">
              <a:buNone/>
            </a:pPr>
            <a:r>
              <a:rPr lang="en-US" sz="1800" b="1" dirty="0"/>
              <a:t>How To Document Well, Sara </a:t>
            </a:r>
            <a:r>
              <a:rPr lang="en-US" sz="1800" b="1" dirty="0" err="1"/>
              <a:t>Syed,https</a:t>
            </a:r>
            <a:r>
              <a:rPr lang="en-US" sz="1800" b="1" dirty="0"/>
              <a:t>://onthewards.org/how-to-document-well/</a:t>
            </a:r>
          </a:p>
          <a:p>
            <a:endParaRPr lang="en-US" dirty="0"/>
          </a:p>
        </p:txBody>
      </p:sp>
    </p:spTree>
    <p:extLst>
      <p:ext uri="{BB962C8B-B14F-4D97-AF65-F5344CB8AC3E}">
        <p14:creationId xmlns:p14="http://schemas.microsoft.com/office/powerpoint/2010/main" val="3574227259"/>
      </p:ext>
    </p:extLst>
  </p:cSld>
  <p:clrMapOvr>
    <a:masterClrMapping/>
  </p:clrMapOvr>
</p:sld>
</file>

<file path=ppt/theme/theme1.xml><?xml version="1.0" encoding="utf-8"?>
<a:theme xmlns:a="http://schemas.openxmlformats.org/drawingml/2006/main" name="TropicVTI">
  <a:themeElements>
    <a:clrScheme name="Tropic">
      <a:dk1>
        <a:srgbClr val="000000"/>
      </a:dk1>
      <a:lt1>
        <a:sysClr val="window" lastClr="FFFFFF"/>
      </a:lt1>
      <a:dk2>
        <a:srgbClr val="09392F"/>
      </a:dk2>
      <a:lt2>
        <a:srgbClr val="ECF0F0"/>
      </a:lt2>
      <a:accent1>
        <a:srgbClr val="1EBE9B"/>
      </a:accent1>
      <a:accent2>
        <a:srgbClr val="FD7C7C"/>
      </a:accent2>
      <a:accent3>
        <a:srgbClr val="7DA8B5"/>
      </a:accent3>
      <a:accent4>
        <a:srgbClr val="168E74"/>
      </a:accent4>
      <a:accent5>
        <a:srgbClr val="FB7365"/>
      </a:accent5>
      <a:accent6>
        <a:srgbClr val="D39B17"/>
      </a:accent6>
      <a:hlink>
        <a:srgbClr val="EF08F7"/>
      </a:hlink>
      <a:folHlink>
        <a:srgbClr val="8477FE"/>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docProps/app.xml><?xml version="1.0" encoding="utf-8"?>
<Properties xmlns="http://schemas.openxmlformats.org/officeDocument/2006/extended-properties" xmlns:vt="http://schemas.openxmlformats.org/officeDocument/2006/docPropsVTypes">
  <Template>office theme</Template>
  <TotalTime>152</TotalTime>
  <Words>453</Words>
  <Application>Microsoft Office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Gill Sans Nova</vt:lpstr>
      <vt:lpstr>TropicVTI</vt:lpstr>
      <vt:lpstr>Clinical Documentation</vt:lpstr>
      <vt:lpstr>The Importance of Proper Medical Documentation</vt:lpstr>
      <vt:lpstr>Complete &amp; Accurate Physician Documentation</vt:lpstr>
      <vt:lpstr>Patient records 410296 &amp; 410092</vt:lpstr>
      <vt:lpstr>Records 410057 &amp; 410198</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Jamillah Hurt</cp:lastModifiedBy>
  <cp:revision>3</cp:revision>
  <dcterms:created xsi:type="dcterms:W3CDTF">2021-07-19T18:34:38Z</dcterms:created>
  <dcterms:modified xsi:type="dcterms:W3CDTF">2021-07-19T22:33:49Z</dcterms:modified>
</cp:coreProperties>
</file>